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EB"/>
    <a:srgbClr val="EEEEEE"/>
    <a:srgbClr val="DDDDDD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23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D207-6836-8848-93CC-19D2D619A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A1476-ACC2-584D-8CEF-1546E33F7D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BB146-7F90-D44B-8575-09B5B1CF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DF2EF-42D1-9040-AF1B-8534DE7C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DA8CE-7E31-3845-8148-13B5A3DC1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42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CA5B1-3B26-F34F-86A2-44862F43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A7797-FA1E-234F-8B66-A4B047B11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A30E8-5061-9144-9DDE-8A1E1B99E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27F3F-234C-CF4D-AAE6-EEA044176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CEBB1-0A8C-4343-8372-FAEDC74AE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4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700927-8015-CE46-A0AF-D42017984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922DA-F05A-6747-9DE0-5851039B4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16F61-9403-FC46-B3FB-1A75E8CB6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DC988-C73C-9B45-BB51-CFF9C14A5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2D93E-BE01-E447-AD44-A31BBD09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17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112C-E844-3A4D-AC41-5A06E484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BE44EF-1C74-E648-8BC4-4BBF47D7B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14FAD-8F77-7141-88DB-FA65AF38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5C063-E90F-4B4D-AB22-0F5BC335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8E093-A3E2-4449-9D64-1A18D0149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2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55C9-A7F3-524B-A881-CD1A4EB19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6D123-A147-AC44-925E-926D0614A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B239F-2372-5C4D-A005-83BEE2773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91F96-54FC-4E4D-BE6C-3F008C39D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C058-08D6-CB40-89A2-C336BC93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15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5639-5FC9-354A-A70A-7F2C42E10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B1A28-0503-5E45-BA33-A4494B1FFA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673E2-7210-8A46-ABBD-E25E9F823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CE025-71ED-7649-AC2A-C89D7560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02C67-352E-904D-9A80-DD4FFEA74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6ED3A6-3134-2A4D-9E1C-B894E329C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30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2635-FD54-6842-BBAF-305E540E5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FBF30-8891-B045-BC82-987516C46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CAC33-9F3D-BF41-A017-6980EE5E28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FA23DC-E4D6-5D4D-8A21-9BF8C62CEF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B0D752-B445-004C-B44C-01876F2FF3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0EFC3C-C432-1C4E-94E1-C4E63354D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099E-E8D6-694F-982F-4E50362C7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7EF464-C582-4547-9426-ECCD88923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863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F864-D8D9-B141-B4D7-A5799AB08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C9770C-2633-2E4A-A8C5-16A1FFCD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26E71-7CC1-4D40-A4D6-5C98D973E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F453C-ACC7-0649-B0DC-8A3146A7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34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6BE592-85F0-BF46-BF4E-8E6E7900E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A37FD-BCDA-E04D-B977-63EE48FC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F63C93-1532-2241-949A-DF18C912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95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ACA9-64A9-944E-B69D-9D3A5165D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9A3D9-5294-7748-B1CA-8B9E99238B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825F2-EFEB-2048-BE0B-A92902BBCA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59CE0-65C3-4D46-BA8D-7E0EAA8C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D9CE6-A31C-C642-83AB-FDD3F1AD9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DFDC5-C516-3743-B803-5ADD1DE25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95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A8D5-8AB0-554C-83A8-183F0867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0B1D79-3770-074E-9215-E5927F56F1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77E01-451C-E74C-B3D3-CA130B108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9D8A8-C796-BC46-928D-533820B94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3EEF5-2A6C-404E-8BE1-A5DE5A8A1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F2A63-1064-6040-9A8A-647D4A9B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06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F922D5-473A-2C4B-9C4D-067BBC7B1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891B3-04F6-1943-BB41-2317EA2BD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15BD4-0011-C24E-8AC9-A5FD2CB0B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678DA-2891-9648-97EE-72076BC8DA01}" type="datetimeFigureOut">
              <a:rPr lang="en-US" smtClean="0"/>
              <a:t>1/25/20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619E5-A2AF-2943-9C8A-A413C346D0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C6CB69-7FDC-8845-9CB5-98DCA263F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2BF079-2B45-1140-8C20-212D0DD5B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4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mails.illinois.edu/newsletter/257904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mails.illinois.edu/newsletter/257904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p/B7uaM56JgSb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CDD188-66E3-384E-AE62-A4794ADA0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B26476-E6B2-934D-8EED-A8FCE278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972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65FDB49-B2AD-9644-B444-7F21F34F6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73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95579732-BD39-A94A-AC5B-7D8523123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0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CBBEB0-E45F-4B4C-A224-92EC76021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053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CFAE71-79BC-8142-B66C-4DD8C291B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36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64FE3F-ED83-FC4C-9FEC-D11D32444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75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ACCA8D-2B98-BB4E-BE3C-3E94F731A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4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7DADDC-DC8B-284F-9782-54C817036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25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8E099D-574C-8F45-8D81-1604F4A0A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4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862BC2-1411-AC42-991D-1A8AEA63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1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609B7-ABED-1640-82C1-9EA0E2130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40" y="914400"/>
            <a:ext cx="1016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2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FE96C-A0C6-0144-B430-B5E7D7E40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7250" cy="6858000"/>
          </a:xfrm>
          <a:prstGeom prst="rect">
            <a:avLst/>
          </a:prstGeom>
        </p:spPr>
      </p:pic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A8DDD7FC-608C-F145-A7D8-7DE184C7A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" y="914400"/>
            <a:ext cx="10160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5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Stinson, Mark R</dc:creator>
  <cp:lastModifiedBy>Stinson, Mark R</cp:lastModifiedBy>
  <cp:revision>54</cp:revision>
  <cp:lastPrinted>2020-01-26T02:28:35Z</cp:lastPrinted>
  <dcterms:created xsi:type="dcterms:W3CDTF">2019-06-04T15:47:13Z</dcterms:created>
  <dcterms:modified xsi:type="dcterms:W3CDTF">2020-01-26T02:28:38Z</dcterms:modified>
</cp:coreProperties>
</file>